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/>
    <p:restoredTop sz="95470"/>
  </p:normalViewPr>
  <p:slideViewPr>
    <p:cSldViewPr snapToGrid="0" snapToObjects="1">
      <p:cViewPr varScale="1">
        <p:scale>
          <a:sx n="71" d="100"/>
          <a:sy n="71" d="100"/>
        </p:scale>
        <p:origin x="19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53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40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50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16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68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24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72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51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7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14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00CB2-13A3-3E40-BC06-DC7750E91B9A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7080A-225A-FD41-9406-8E089FB1E7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5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Phenovar</a:t>
            </a:r>
            <a:r>
              <a:rPr lang="fr-FR" dirty="0" smtClean="0"/>
              <a:t>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654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A7E3CAB4-48D6-B04C-BD0A-228BEDA7C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89" y="719232"/>
            <a:ext cx="9202664" cy="515022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 flipH="1">
            <a:off x="1396089" y="197224"/>
            <a:ext cx="64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DMP data management plan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586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948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7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3966" y="254833"/>
            <a:ext cx="9997993" cy="634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READS: 	- fasta5 files (95 + 4 n-phase = 99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) =&gt; </a:t>
            </a:r>
            <a:r>
              <a:rPr lang="fr-FR" sz="1400" dirty="0" err="1" smtClean="0"/>
              <a:t>they</a:t>
            </a:r>
            <a:r>
              <a:rPr lang="fr-FR" sz="1400" dirty="0" smtClean="0"/>
              <a:t> </a:t>
            </a:r>
            <a:r>
              <a:rPr lang="fr-FR" sz="1400" dirty="0" err="1" smtClean="0"/>
              <a:t>need</a:t>
            </a:r>
            <a:r>
              <a:rPr lang="fr-FR" sz="1400" dirty="0" smtClean="0"/>
              <a:t> to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parsed</a:t>
            </a:r>
            <a:r>
              <a:rPr lang="fr-FR" sz="1400" dirty="0" smtClean="0"/>
              <a:t> by </a:t>
            </a:r>
            <a:r>
              <a:rPr lang="fr-FR" sz="1400" dirty="0" err="1" smtClean="0"/>
              <a:t>strain</a:t>
            </a:r>
            <a:endParaRPr lang="fr-FR" sz="1400" dirty="0" smtClean="0"/>
          </a:p>
          <a:p>
            <a:r>
              <a:rPr lang="fr-FR" sz="1400" dirty="0" smtClean="0"/>
              <a:t>	- </a:t>
            </a:r>
            <a:r>
              <a:rPr lang="fr-FR" sz="1400" dirty="0" err="1" smtClean="0"/>
              <a:t>fastq</a:t>
            </a:r>
            <a:r>
              <a:rPr lang="fr-FR" sz="1400" dirty="0" smtClean="0"/>
              <a:t> files (95 + + 4 n-phase =99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 =&gt;</a:t>
            </a:r>
            <a:r>
              <a:rPr lang="fr-FR" sz="1400" dirty="0" err="1" smtClean="0"/>
              <a:t>debarcoded</a:t>
            </a:r>
            <a:r>
              <a:rPr lang="fr-FR" sz="1400" dirty="0" smtClean="0"/>
              <a:t> and </a:t>
            </a:r>
            <a:r>
              <a:rPr lang="fr-FR" sz="1400" dirty="0" err="1" smtClean="0"/>
              <a:t>trimmed</a:t>
            </a:r>
            <a:r>
              <a:rPr lang="fr-FR" sz="1400" dirty="0" smtClean="0"/>
              <a:t>) </a:t>
            </a:r>
            <a:endParaRPr lang="fr-FR" sz="1400" dirty="0"/>
          </a:p>
          <a:p>
            <a:endParaRPr lang="fr-FR" sz="1400" dirty="0" smtClean="0"/>
          </a:p>
          <a:p>
            <a:r>
              <a:rPr lang="fr-FR" sz="1400" dirty="0" smtClean="0"/>
              <a:t>ASSEMBLIES: 	</a:t>
            </a:r>
            <a:r>
              <a:rPr lang="fr-FR" sz="1400" dirty="0" err="1" smtClean="0"/>
              <a:t>fasta</a:t>
            </a:r>
            <a:r>
              <a:rPr lang="fr-FR" sz="1400" dirty="0" smtClean="0"/>
              <a:t> files for </a:t>
            </a:r>
            <a:r>
              <a:rPr lang="fr-FR" sz="1400" dirty="0" err="1" smtClean="0"/>
              <a:t>polished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r>
              <a:rPr lang="fr-FR" sz="1400" dirty="0" smtClean="0"/>
              <a:t> by Smart de novo (99 + 18 </a:t>
            </a:r>
            <a:r>
              <a:rPr lang="fr-FR" sz="1400" dirty="0" err="1" smtClean="0"/>
              <a:t>Gigascience</a:t>
            </a:r>
            <a:r>
              <a:rPr lang="fr-FR" sz="1400" dirty="0" smtClean="0"/>
              <a:t> = 117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)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</a:t>
            </a:r>
            <a:r>
              <a:rPr lang="fr-FR" sz="1400" dirty="0" err="1" smtClean="0"/>
              <a:t>fasta</a:t>
            </a:r>
            <a:r>
              <a:rPr lang="fr-FR" sz="1400" dirty="0" smtClean="0"/>
              <a:t> files for </a:t>
            </a:r>
            <a:r>
              <a:rPr lang="fr-FR" sz="1400" dirty="0" err="1" smtClean="0"/>
              <a:t>polished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r>
              <a:rPr lang="fr-FR" sz="1400" dirty="0" smtClean="0"/>
              <a:t> by </a:t>
            </a:r>
            <a:r>
              <a:rPr lang="fr-FR" sz="1400" dirty="0" err="1" smtClean="0"/>
              <a:t>Canu</a:t>
            </a:r>
            <a:r>
              <a:rPr lang="fr-FR" sz="1400" dirty="0" smtClean="0"/>
              <a:t> (99 + 18 </a:t>
            </a:r>
            <a:r>
              <a:rPr lang="fr-FR" sz="1400" dirty="0" err="1" smtClean="0"/>
              <a:t>Gigascience</a:t>
            </a:r>
            <a:r>
              <a:rPr lang="fr-FR" sz="1400" dirty="0" smtClean="0"/>
              <a:t> = 117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)</a:t>
            </a:r>
          </a:p>
          <a:p>
            <a:endParaRPr lang="fr-FR" sz="1400" dirty="0" smtClean="0"/>
          </a:p>
          <a:p>
            <a:r>
              <a:rPr lang="fr-FR" sz="1400" dirty="0"/>
              <a:t>	</a:t>
            </a:r>
            <a:r>
              <a:rPr lang="fr-FR" sz="1400" dirty="0" smtClean="0"/>
              <a:t>	</a:t>
            </a:r>
            <a:r>
              <a:rPr lang="fr-FR" sz="1400" dirty="0" err="1" smtClean="0"/>
              <a:t>fasta</a:t>
            </a:r>
            <a:r>
              <a:rPr lang="fr-FR" sz="1400" dirty="0" smtClean="0"/>
              <a:t> files for </a:t>
            </a:r>
            <a:r>
              <a:rPr lang="fr-FR" sz="1400" dirty="0" err="1" smtClean="0"/>
              <a:t>scaffolded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r>
              <a:rPr lang="fr-FR" sz="1400" dirty="0" smtClean="0"/>
              <a:t> by Ragout for Smart de-novo </a:t>
            </a:r>
            <a:r>
              <a:rPr lang="fr-FR" sz="1400" dirty="0" err="1" smtClean="0"/>
              <a:t>assemblies</a:t>
            </a:r>
            <a:endParaRPr lang="fr-FR" sz="1400" dirty="0"/>
          </a:p>
          <a:p>
            <a:r>
              <a:rPr lang="fr-FR" sz="1400" dirty="0" smtClean="0"/>
              <a:t>			(117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)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</a:t>
            </a:r>
            <a:r>
              <a:rPr lang="fr-FR" sz="1400" dirty="0" err="1" smtClean="0"/>
              <a:t>fasta</a:t>
            </a:r>
            <a:r>
              <a:rPr lang="fr-FR" sz="1400" dirty="0" smtClean="0"/>
              <a:t> files for </a:t>
            </a:r>
            <a:r>
              <a:rPr lang="fr-FR" sz="1400" dirty="0" err="1" smtClean="0"/>
              <a:t>scaffolded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r>
              <a:rPr lang="fr-FR" sz="1400" dirty="0" smtClean="0"/>
              <a:t> by Ragout for </a:t>
            </a:r>
            <a:r>
              <a:rPr lang="fr-FR" sz="1400" dirty="0" err="1" smtClean="0"/>
              <a:t>Canu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endParaRPr lang="fr-FR" sz="1400" dirty="0" smtClean="0"/>
          </a:p>
          <a:p>
            <a:r>
              <a:rPr lang="fr-FR" sz="1400" dirty="0"/>
              <a:t>	</a:t>
            </a:r>
            <a:r>
              <a:rPr lang="fr-FR" sz="1400" dirty="0" smtClean="0"/>
              <a:t>		(117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)</a:t>
            </a:r>
          </a:p>
          <a:p>
            <a:endParaRPr lang="fr-FR" sz="1400" dirty="0"/>
          </a:p>
          <a:p>
            <a:r>
              <a:rPr lang="fr-FR" sz="1400" dirty="0" smtClean="0"/>
              <a:t>		</a:t>
            </a:r>
            <a:r>
              <a:rPr lang="fr-FR" sz="1400" dirty="0" err="1" smtClean="0"/>
              <a:t>fasta</a:t>
            </a:r>
            <a:r>
              <a:rPr lang="fr-FR" sz="1400" dirty="0" smtClean="0"/>
              <a:t> files </a:t>
            </a:r>
            <a:r>
              <a:rPr lang="fr-FR" sz="1400" dirty="0" err="1" smtClean="0"/>
              <a:t>other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r>
              <a:rPr lang="fr-FR" sz="1400" dirty="0" smtClean="0"/>
              <a:t> </a:t>
            </a:r>
            <a:r>
              <a:rPr lang="fr-FR" sz="1400" dirty="0" smtClean="0"/>
              <a:t>(6 </a:t>
            </a:r>
            <a:r>
              <a:rPr lang="fr-FR" sz="1400" dirty="0" err="1" smtClean="0"/>
              <a:t>Jia-Xing</a:t>
            </a:r>
            <a:r>
              <a:rPr lang="fr-FR" sz="1400" dirty="0" smtClean="0"/>
              <a:t> + CENPK + 4 </a:t>
            </a:r>
            <a:r>
              <a:rPr lang="fr-FR" sz="1400" dirty="0" err="1" smtClean="0"/>
              <a:t>Pacbio</a:t>
            </a:r>
            <a:r>
              <a:rPr lang="fr-FR" sz="1400" dirty="0" smtClean="0"/>
              <a:t> </a:t>
            </a:r>
            <a:r>
              <a:rPr lang="fr-FR" sz="1400" dirty="0" err="1" smtClean="0"/>
              <a:t>Czaja</a:t>
            </a:r>
            <a:r>
              <a:rPr lang="fr-FR" sz="1400" dirty="0" smtClean="0"/>
              <a:t> + </a:t>
            </a:r>
            <a:r>
              <a:rPr lang="fr-FR" sz="1400" dirty="0" smtClean="0"/>
              <a:t>S288C + 8 </a:t>
            </a:r>
            <a:r>
              <a:rPr lang="fr-FR" sz="1400" dirty="0" err="1" smtClean="0"/>
              <a:t>Bendixen</a:t>
            </a:r>
            <a:r>
              <a:rPr lang="fr-FR" sz="1400" dirty="0" smtClean="0"/>
              <a:t> </a:t>
            </a:r>
            <a:r>
              <a:rPr lang="fr-FR" sz="1400" dirty="0" smtClean="0"/>
              <a:t>= </a:t>
            </a:r>
            <a:r>
              <a:rPr lang="fr-FR" sz="1400" dirty="0" smtClean="0"/>
              <a:t>20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)</a:t>
            </a:r>
          </a:p>
          <a:p>
            <a:endParaRPr lang="fr-FR" sz="1400" dirty="0"/>
          </a:p>
          <a:p>
            <a:r>
              <a:rPr lang="fr-FR" sz="1400" dirty="0" smtClean="0"/>
              <a:t>		Out of of 117 </a:t>
            </a:r>
            <a:r>
              <a:rPr lang="fr-FR" sz="1400" dirty="0" err="1" smtClean="0"/>
              <a:t>strains</a:t>
            </a:r>
            <a:r>
              <a:rPr lang="fr-FR" sz="1400" dirty="0" smtClean="0"/>
              <a:t>: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	- </a:t>
            </a:r>
            <a:r>
              <a:rPr lang="fr-FR" sz="1400" dirty="0" smtClean="0"/>
              <a:t>83 </a:t>
            </a:r>
            <a:r>
              <a:rPr lang="fr-FR" sz="1400" dirty="0" err="1" smtClean="0"/>
              <a:t>homozygous</a:t>
            </a:r>
            <a:r>
              <a:rPr lang="fr-FR" sz="1400" dirty="0" smtClean="0"/>
              <a:t> </a:t>
            </a:r>
            <a:r>
              <a:rPr lang="fr-FR" sz="1400" dirty="0" err="1" smtClean="0"/>
              <a:t>genomes</a:t>
            </a:r>
            <a:r>
              <a:rPr lang="fr-FR" sz="1400" dirty="0" smtClean="0"/>
              <a:t> </a:t>
            </a:r>
            <a:r>
              <a:rPr lang="fr-FR" sz="1400" dirty="0" err="1" smtClean="0"/>
              <a:t>with</a:t>
            </a:r>
            <a:r>
              <a:rPr lang="fr-FR" sz="1400" dirty="0" smtClean="0"/>
              <a:t> final </a:t>
            </a:r>
            <a:r>
              <a:rPr lang="fr-FR" sz="1400" dirty="0" err="1" smtClean="0"/>
              <a:t>genomes</a:t>
            </a:r>
            <a:r>
              <a:rPr lang="fr-FR" sz="1400" dirty="0" smtClean="0"/>
              <a:t> </a:t>
            </a:r>
            <a:r>
              <a:rPr lang="fr-FR" sz="1400" dirty="0" err="1" smtClean="0"/>
              <a:t>corresponding</a:t>
            </a:r>
            <a:r>
              <a:rPr lang="fr-FR" sz="1400" dirty="0" smtClean="0"/>
              <a:t> to one of </a:t>
            </a:r>
            <a:r>
              <a:rPr lang="fr-FR" sz="1400" dirty="0" err="1" smtClean="0"/>
              <a:t>scaffolded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endParaRPr lang="fr-FR" sz="1400" dirty="0" smtClean="0"/>
          </a:p>
          <a:p>
            <a:r>
              <a:rPr lang="fr-FR" sz="1400" dirty="0"/>
              <a:t>	</a:t>
            </a:r>
            <a:r>
              <a:rPr lang="fr-FR" sz="1400" dirty="0" smtClean="0"/>
              <a:t>		- </a:t>
            </a:r>
            <a:r>
              <a:rPr lang="fr-FR" sz="1400" dirty="0" smtClean="0"/>
              <a:t>21 </a:t>
            </a:r>
            <a:r>
              <a:rPr lang="fr-FR" sz="1400" dirty="0" err="1" smtClean="0"/>
              <a:t>heterozygous</a:t>
            </a:r>
            <a:r>
              <a:rPr lang="fr-FR" sz="1400" dirty="0" smtClean="0"/>
              <a:t> </a:t>
            </a:r>
            <a:r>
              <a:rPr lang="fr-FR" sz="1400" dirty="0" err="1" smtClean="0"/>
              <a:t>diploids</a:t>
            </a:r>
            <a:r>
              <a:rPr lang="fr-FR" sz="1400" dirty="0" smtClean="0"/>
              <a:t> </a:t>
            </a:r>
            <a:r>
              <a:rPr lang="fr-FR" sz="1400" dirty="0" err="1" smtClean="0"/>
              <a:t>with</a:t>
            </a:r>
            <a:r>
              <a:rPr lang="fr-FR" sz="1400" dirty="0" smtClean="0"/>
              <a:t> one </a:t>
            </a:r>
            <a:r>
              <a:rPr lang="fr-FR" sz="1400" dirty="0" err="1" smtClean="0"/>
              <a:t>scaffolded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assembly</a:t>
            </a:r>
            <a:r>
              <a:rPr lang="fr-FR" sz="1400" dirty="0" smtClean="0"/>
              <a:t> </a:t>
            </a:r>
            <a:r>
              <a:rPr lang="fr-FR" sz="1400" dirty="0" err="1" smtClean="0"/>
              <a:t>corresponding</a:t>
            </a:r>
            <a:r>
              <a:rPr lang="fr-FR" sz="1400" dirty="0" smtClean="0"/>
              <a:t> to the </a:t>
            </a:r>
            <a:r>
              <a:rPr lang="fr-FR" sz="1400" dirty="0" err="1" smtClean="0"/>
              <a:t>reference</a:t>
            </a:r>
            <a:r>
              <a:rPr lang="fr-FR" sz="1400" dirty="0" smtClean="0"/>
              <a:t> </a:t>
            </a:r>
            <a:r>
              <a:rPr lang="fr-FR" sz="1400" dirty="0" err="1" smtClean="0"/>
              <a:t>genome</a:t>
            </a:r>
            <a:endParaRPr lang="fr-FR" sz="1400" dirty="0" smtClean="0"/>
          </a:p>
          <a:p>
            <a:r>
              <a:rPr lang="fr-FR" sz="1400" dirty="0"/>
              <a:t>	</a:t>
            </a:r>
            <a:r>
              <a:rPr lang="fr-FR" sz="1400" dirty="0" smtClean="0"/>
              <a:t>			for </a:t>
            </a:r>
            <a:r>
              <a:rPr lang="fr-FR" sz="1400" dirty="0" err="1" smtClean="0"/>
              <a:t>phasing</a:t>
            </a:r>
            <a:r>
              <a:rPr lang="fr-FR" sz="1400" dirty="0" smtClean="0"/>
              <a:t>: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			</a:t>
            </a:r>
            <a:r>
              <a:rPr lang="fr-FR" sz="1400" dirty="0" err="1" smtClean="0"/>
              <a:t>fastq</a:t>
            </a:r>
            <a:r>
              <a:rPr lang="fr-FR" sz="1400" dirty="0" smtClean="0"/>
              <a:t> files </a:t>
            </a:r>
            <a:r>
              <a:rPr lang="fr-FR" sz="1400" dirty="0" err="1" smtClean="0"/>
              <a:t>reads</a:t>
            </a:r>
            <a:r>
              <a:rPr lang="fr-FR" sz="1400" dirty="0" smtClean="0"/>
              <a:t> </a:t>
            </a:r>
            <a:r>
              <a:rPr lang="fr-FR" sz="1400" dirty="0" err="1" smtClean="0"/>
              <a:t>splitted</a:t>
            </a:r>
            <a:r>
              <a:rPr lang="fr-FR" sz="1400" dirty="0" smtClean="0"/>
              <a:t> in 2 </a:t>
            </a:r>
            <a:r>
              <a:rPr lang="fr-FR" sz="1400" dirty="0" err="1" smtClean="0"/>
              <a:t>haplotypes</a:t>
            </a:r>
            <a:endParaRPr lang="fr-FR" sz="1400" dirty="0" smtClean="0"/>
          </a:p>
          <a:p>
            <a:r>
              <a:rPr lang="fr-FR" sz="1400" dirty="0"/>
              <a:t>	</a:t>
            </a:r>
            <a:r>
              <a:rPr lang="fr-FR" sz="1400" dirty="0" smtClean="0"/>
              <a:t>				2 new </a:t>
            </a:r>
            <a:r>
              <a:rPr lang="fr-FR" sz="1400" dirty="0" err="1" smtClean="0"/>
              <a:t>assemblies</a:t>
            </a:r>
            <a:r>
              <a:rPr lang="fr-FR" sz="1400" dirty="0" smtClean="0"/>
              <a:t> of </a:t>
            </a:r>
            <a:r>
              <a:rPr lang="fr-FR" sz="1400" dirty="0" err="1" smtClean="0"/>
              <a:t>each</a:t>
            </a:r>
            <a:r>
              <a:rPr lang="fr-FR" sz="1400" dirty="0" smtClean="0"/>
              <a:t> </a:t>
            </a:r>
            <a:r>
              <a:rPr lang="fr-FR" sz="1400" dirty="0" err="1" smtClean="0"/>
              <a:t>haplotypes</a:t>
            </a:r>
            <a:r>
              <a:rPr lang="fr-FR" sz="1400" dirty="0" smtClean="0"/>
              <a:t> (</a:t>
            </a:r>
            <a:r>
              <a:rPr lang="fr-FR" sz="1400" dirty="0" err="1" smtClean="0"/>
              <a:t>Canu</a:t>
            </a:r>
            <a:r>
              <a:rPr lang="fr-FR" sz="1400" dirty="0" smtClean="0"/>
              <a:t> or smart de novo?)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	- 13 </a:t>
            </a:r>
            <a:r>
              <a:rPr lang="fr-FR" sz="1400" dirty="0" err="1" smtClean="0"/>
              <a:t>polyploids</a:t>
            </a:r>
            <a:r>
              <a:rPr lang="fr-FR" sz="1400" dirty="0" smtClean="0"/>
              <a:t> (6 </a:t>
            </a:r>
            <a:r>
              <a:rPr lang="fr-FR" sz="1400" dirty="0" err="1" smtClean="0"/>
              <a:t>triploids</a:t>
            </a:r>
            <a:r>
              <a:rPr lang="fr-FR" sz="1400" dirty="0" smtClean="0"/>
              <a:t> and 7 </a:t>
            </a:r>
            <a:r>
              <a:rPr lang="fr-FR" sz="1400" dirty="0" err="1" smtClean="0"/>
              <a:t>tetraploids</a:t>
            </a:r>
            <a:r>
              <a:rPr lang="fr-FR" sz="1400" dirty="0" smtClean="0"/>
              <a:t>)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			</a:t>
            </a:r>
            <a:r>
              <a:rPr lang="fr-FR" sz="1400" dirty="0" err="1" smtClean="0"/>
              <a:t>phased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assemblies</a:t>
            </a:r>
            <a:endParaRPr lang="fr-FR" sz="1400" dirty="0" smtClean="0"/>
          </a:p>
          <a:p>
            <a:r>
              <a:rPr lang="fr-FR" sz="1400" dirty="0"/>
              <a:t>	</a:t>
            </a:r>
            <a:r>
              <a:rPr lang="fr-FR" sz="1400" dirty="0" smtClean="0"/>
              <a:t>				split </a:t>
            </a:r>
            <a:r>
              <a:rPr lang="fr-FR" sz="1400" dirty="0" err="1" smtClean="0"/>
              <a:t>fastq</a:t>
            </a:r>
            <a:r>
              <a:rPr lang="fr-FR" sz="1400" dirty="0" smtClean="0"/>
              <a:t> files?</a:t>
            </a:r>
          </a:p>
          <a:p>
            <a:r>
              <a:rPr lang="fr-FR" sz="1400" dirty="0" smtClean="0"/>
              <a:t>ANNOTATIONS: 	</a:t>
            </a:r>
            <a:r>
              <a:rPr lang="fr-FR" sz="1400" dirty="0" smtClean="0"/>
              <a:t>117 </a:t>
            </a:r>
            <a:r>
              <a:rPr lang="fr-FR" sz="1400" dirty="0" smtClean="0"/>
              <a:t>+ </a:t>
            </a:r>
            <a:r>
              <a:rPr lang="fr-FR" sz="1400" dirty="0" smtClean="0"/>
              <a:t>6 </a:t>
            </a:r>
            <a:r>
              <a:rPr lang="fr-FR" sz="1400" dirty="0" err="1" smtClean="0"/>
              <a:t>Jia-Xing</a:t>
            </a:r>
            <a:r>
              <a:rPr lang="fr-FR" sz="1400" dirty="0" smtClean="0"/>
              <a:t> + CENPK + 4 </a:t>
            </a:r>
            <a:r>
              <a:rPr lang="fr-FR" sz="1400" dirty="0" err="1" smtClean="0"/>
              <a:t>Pacbio</a:t>
            </a:r>
            <a:r>
              <a:rPr lang="fr-FR" sz="1400" dirty="0" smtClean="0"/>
              <a:t> </a:t>
            </a:r>
            <a:r>
              <a:rPr lang="fr-FR" sz="1400" dirty="0" err="1" smtClean="0"/>
              <a:t>Czaja</a:t>
            </a:r>
            <a:r>
              <a:rPr lang="fr-FR" sz="1400" dirty="0" smtClean="0"/>
              <a:t> + </a:t>
            </a:r>
            <a:r>
              <a:rPr lang="fr-FR" sz="1400" dirty="0"/>
              <a:t>8 </a:t>
            </a:r>
            <a:r>
              <a:rPr lang="fr-FR" sz="1400" dirty="0" err="1"/>
              <a:t>Bendixen</a:t>
            </a:r>
            <a:r>
              <a:rPr lang="fr-FR" sz="1400" dirty="0"/>
              <a:t> =  </a:t>
            </a:r>
            <a:r>
              <a:rPr lang="fr-FR" sz="1400" dirty="0" smtClean="0"/>
              <a:t>136</a:t>
            </a:r>
            <a:r>
              <a:rPr lang="fr-FR" sz="1400" dirty="0" smtClean="0"/>
              <a:t> </a:t>
            </a:r>
            <a:r>
              <a:rPr lang="fr-FR" sz="1400" dirty="0" smtClean="0"/>
              <a:t>ggf3 files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</a:t>
            </a:r>
            <a:endParaRPr lang="fr-FR" sz="1400" dirty="0"/>
          </a:p>
          <a:p>
            <a:r>
              <a:rPr lang="fr-FR" sz="1400" dirty="0"/>
              <a:t>SV LISTS:	185 csv files</a:t>
            </a:r>
          </a:p>
          <a:p>
            <a:endParaRPr lang="fr-FR" sz="1400" dirty="0"/>
          </a:p>
          <a:p>
            <a:r>
              <a:rPr lang="fr-FR" sz="1400" dirty="0"/>
              <a:t>VCF files</a:t>
            </a:r>
          </a:p>
          <a:p>
            <a:endParaRPr lang="fr-FR" sz="1400" dirty="0"/>
          </a:p>
          <a:p>
            <a:r>
              <a:rPr lang="fr-FR" sz="1400" dirty="0" err="1" smtClean="0"/>
              <a:t>Metadata</a:t>
            </a:r>
            <a:endParaRPr lang="fr-FR" sz="1400" dirty="0"/>
          </a:p>
        </p:txBody>
      </p:sp>
      <p:sp>
        <p:nvSpPr>
          <p:cNvPr id="3" name="Ellipse 2"/>
          <p:cNvSpPr/>
          <p:nvPr/>
        </p:nvSpPr>
        <p:spPr>
          <a:xfrm>
            <a:off x="10396011" y="1219200"/>
            <a:ext cx="1093694" cy="1093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 Tb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3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3966" y="2548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787395" y="1412547"/>
            <a:ext cx="2038865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Phenovar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4206627" y="1943888"/>
            <a:ext cx="580768" cy="48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5285784" y="1943887"/>
            <a:ext cx="8239" cy="50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315513" y="1943886"/>
            <a:ext cx="8239" cy="50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826260" y="1943886"/>
            <a:ext cx="551935" cy="50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9298" y="2537012"/>
            <a:ext cx="10750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632934" y="2524656"/>
            <a:ext cx="10750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src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862428" y="2512300"/>
            <a:ext cx="10750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7083684" y="2512300"/>
            <a:ext cx="10750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465136" y="3228991"/>
            <a:ext cx="784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Fasta5</a:t>
            </a:r>
          </a:p>
          <a:p>
            <a:r>
              <a:rPr lang="fr-FR" dirty="0" err="1" smtClean="0"/>
              <a:t>Fastq</a:t>
            </a:r>
            <a:endParaRPr lang="fr-FR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787395" y="3228991"/>
            <a:ext cx="792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scripts</a:t>
            </a:r>
            <a:endParaRPr lang="fr-FR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974261" y="3221563"/>
            <a:ext cx="85010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Fasta</a:t>
            </a:r>
            <a:endParaRPr lang="fr-FR" dirty="0" smtClean="0"/>
          </a:p>
          <a:p>
            <a:r>
              <a:rPr lang="fr-FR" dirty="0" err="1" smtClean="0"/>
              <a:t>Vcf</a:t>
            </a:r>
            <a:endParaRPr lang="fr-FR" dirty="0" smtClean="0"/>
          </a:p>
          <a:p>
            <a:r>
              <a:rPr lang="fr-FR" dirty="0" smtClean="0"/>
              <a:t>Csv</a:t>
            </a:r>
          </a:p>
          <a:p>
            <a:r>
              <a:rPr lang="fr-FR" dirty="0" smtClean="0"/>
              <a:t>Graphs</a:t>
            </a:r>
          </a:p>
          <a:p>
            <a:r>
              <a:rPr lang="mr-IN" dirty="0" smtClean="0"/>
              <a:t>…</a:t>
            </a:r>
            <a:endParaRPr lang="fr-FR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224748" y="3228991"/>
            <a:ext cx="13236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Metadta</a:t>
            </a:r>
            <a:endParaRPr lang="fr-FR" dirty="0" smtClean="0"/>
          </a:p>
          <a:p>
            <a:r>
              <a:rPr lang="fr-FR" dirty="0" err="1" smtClean="0"/>
              <a:t>Versioning</a:t>
            </a:r>
            <a:endParaRPr lang="fr-FR" dirty="0" smtClean="0"/>
          </a:p>
          <a:p>
            <a:r>
              <a:rPr lang="fr-FR" dirty="0" smtClean="0"/>
              <a:t>Publications</a:t>
            </a:r>
          </a:p>
          <a:p>
            <a:r>
              <a:rPr lang="mr-IN" dirty="0" smtClean="0"/>
              <a:t>…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848590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16825</TotalTime>
  <Words>27</Words>
  <Application>Microsoft Macintosh PowerPoint</Application>
  <PresentationFormat>Grand écran</PresentationFormat>
  <Paragraphs>51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Thème Office</vt:lpstr>
      <vt:lpstr>Phenovar data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Phenovar data</dc:title>
  <dc:creator>Gilles</dc:creator>
  <cp:lastModifiedBy>Gilles</cp:lastModifiedBy>
  <cp:revision>7</cp:revision>
  <dcterms:created xsi:type="dcterms:W3CDTF">2020-05-29T15:02:20Z</dcterms:created>
  <dcterms:modified xsi:type="dcterms:W3CDTF">2020-07-02T13:57:29Z</dcterms:modified>
</cp:coreProperties>
</file>